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75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42F04"/>
    <a:srgbClr val="007033"/>
    <a:srgbClr val="2E3917"/>
    <a:srgbClr val="CC0000"/>
    <a:srgbClr val="D4D3DF"/>
    <a:srgbClr val="351413"/>
    <a:srgbClr val="212911"/>
    <a:srgbClr val="1A210D"/>
    <a:srgbClr val="4600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%20&#1082;&#1083;&#1072;&#1089;&#1089;\&#1063;&#1077;&#1083;&#1086;&#1074;&#1077;&#1082;%20&#1080;%20&#1084;&#1080;&#1088;\&#1048;&#1043;&#1056;&#1040;%20&#1053;&#1040;%20&#1050;&#1054;&#1053;&#1050;&#1059;&#1056;&#1057;\Zvuki-ptic-4-Belyy-aist(muzofon.com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34" Type="http://schemas.openxmlformats.org/officeDocument/2006/relationships/image" Target="../media/image11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jpe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image" Target="../media/image13.jpeg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gifsgifsparavoce.files.wordpress.com/2012/02/abelhinha031.png?w=630" TargetMode="External"/><Relationship Id="rId3" Type="http://schemas.openxmlformats.org/officeDocument/2006/relationships/slide" Target="slide1.xml"/><Relationship Id="rId7" Type="http://schemas.openxmlformats.org/officeDocument/2006/relationships/hyperlink" Target="http://papus666.narod.ru/clipart/p/pods/pods0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chel.ru/uploads/posts/2011-08/1312737308_5.jpg" TargetMode="External"/><Relationship Id="rId11" Type="http://schemas.openxmlformats.org/officeDocument/2006/relationships/hyperlink" Target="http://elenaranko.ucoz.ru/" TargetMode="External"/><Relationship Id="rId5" Type="http://schemas.openxmlformats.org/officeDocument/2006/relationships/hyperlink" Target="http://img-fotki.yandex.ru/get/9349/20573769.52/0_94204_946b02f5_L.png" TargetMode="External"/><Relationship Id="rId10" Type="http://schemas.openxmlformats.org/officeDocument/2006/relationships/hyperlink" Target="http://s008.radikal.ru/i306/1011/71/1a06c40bc806.jpg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img-fotki.yandex.ru/get/6306/162549541.6/0_744cd_83128e8d_X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916832"/>
            <a:ext cx="626469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РАЗНООБРАЗИЕ</a:t>
            </a:r>
            <a:r>
              <a:rPr lang="ru-RU" sz="44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ЖИВОТНЫХ»</a:t>
            </a:r>
            <a:endParaRPr lang="ru-RU" sz="44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267744" y="3284984"/>
            <a:ext cx="5256584" cy="15365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Рыбакова Н.Л.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ГУО «Средняя школа №34 г.Витебска»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12"/>
          <p:cNvSpPr txBox="1">
            <a:spLocks/>
          </p:cNvSpPr>
          <p:nvPr/>
        </p:nvSpPr>
        <p:spPr>
          <a:xfrm>
            <a:off x="1331640" y="1340768"/>
            <a:ext cx="58247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предмету «Человек и мир»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28498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Только зимой у медведя есть жилище- берлога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75856" y="1556792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ПОЧЕМУ У МЕДВЕДЕЙ ДЕТЁНЫШИ РОЖДАЮТСЯ ЗИМОЙ?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404664"/>
            <a:ext cx="35283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previe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132" y="476671"/>
            <a:ext cx="2890732" cy="2016225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28498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Удерживать равновесие, когда во время бега должна сделать резкий поворот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67944" y="1916832"/>
            <a:ext cx="396044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ДЛЯ ЧЕГО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 ЛИСЕ ХВОСТ?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404664"/>
            <a:ext cx="324036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322785966_3.jpg"/>
          <p:cNvPicPr>
            <a:picLocks noChangeAspect="1"/>
          </p:cNvPicPr>
          <p:nvPr/>
        </p:nvPicPr>
        <p:blipFill>
          <a:blip r:embed="rId8" cstate="print"/>
          <a:srcRect r="22677"/>
          <a:stretch>
            <a:fillRect/>
          </a:stretch>
        </p:blipFill>
        <p:spPr>
          <a:xfrm>
            <a:off x="467544" y="476672"/>
            <a:ext cx="3384376" cy="2910780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60" y="4077072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Пестуны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79912" y="1700808"/>
            <a:ext cx="4392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КАК НАЗЫВАЮТ СТАРШИХ БРАТЬЕВ И СЕСТЁР МЕДВЕЖАТ, КОТОРЫЕ ПОМОГАЮТ МАМЕ-МЕДВЕДИЦЕ ВОСТИТЫВАТЬ МАЛЫШЕЙ?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404664"/>
            <a:ext cx="331236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8728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5" y="548679"/>
            <a:ext cx="3360372" cy="2520279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276872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Тело покрыто перьями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55679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ЧЕМ ПОХОЖИ ВСЕ ПТИЦЫ?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virist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212976"/>
            <a:ext cx="1786128" cy="2127504"/>
          </a:xfrm>
          <a:prstGeom prst="roundRect">
            <a:avLst/>
          </a:prstGeom>
        </p:spPr>
      </p:pic>
      <p:pic>
        <p:nvPicPr>
          <p:cNvPr id="12" name="Рисунок 11" descr="tree_sparrow_august_2007_osaka_jap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283968" y="3140968"/>
            <a:ext cx="2160240" cy="1828503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15816" y="3933056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Королёк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27984" y="2060848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НАЗОВИ САМУЮ МАЛЕНЬКУЮ ПТИЦУ БЕЛАРУСИ.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476672"/>
            <a:ext cx="331236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uzn_14062883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268760"/>
            <a:ext cx="4193478" cy="2373808"/>
          </a:xfrm>
          <a:prstGeom prst="cloud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2420888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Аист. Весной  трещит клювом. Птица закидывает голову на спину и стучит краями клюва, издавая длинную трескучую трель.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3968" y="1628800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</a:rPr>
              <a:t>КТО ИЗДАЁТ ТАКОЙ ЗВУК?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548680"/>
            <a:ext cx="331236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8883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404664"/>
            <a:ext cx="3913807" cy="2223305"/>
          </a:xfrm>
          <a:prstGeom prst="cloud">
            <a:avLst/>
          </a:prstGeom>
        </p:spPr>
      </p:pic>
      <p:pic>
        <p:nvPicPr>
          <p:cNvPr id="13" name="Zvuki-ptic-4-Belyy-ais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452320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2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Птицы выклёвывают из шкур животных личинок оводов, яйца мух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412776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</a:rPr>
              <a:t>ЗАЧЕМ СКВОРЦЫ, ГАЛКИ КАТАЮТСЯ «ВЕРХОМ» НА КОРОВАХ, ОВЦАХ, ЛОШАДЯХ? </a:t>
            </a:r>
            <a:endParaRPr lang="ru-RU" sz="2400" b="1" dirty="0" smtClean="0">
              <a:solidFill>
                <a:srgbClr val="A50021"/>
              </a:solidFill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67944" y="2348880"/>
            <a:ext cx="37444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Воробей в компании с доброй торговкой семечками </a:t>
            </a:r>
            <a:br>
              <a:rPr lang="ru-RU" sz="3600" b="1" i="1" dirty="0" smtClean="0">
                <a:latin typeface="Georgia" pitchFamily="18" charset="0"/>
              </a:rPr>
            </a:br>
            <a:endParaRPr lang="ru-RU" sz="36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196752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ПАМЯТНИК  С КАКОЙ ПТИЦЕЙ УСТАНОВЛЕН В Г.МИНСКЕ У ВХОДА НА ЦЕНТРАЛЬНЫЙ РЫНОК 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fc9597f7184d8ed42c36bb7efac2b9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2492896"/>
            <a:ext cx="2309242" cy="2951211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Чистота водоёмов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62880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НАЗОВИ ГЛАВНОЕ УСЛОВИЕ ДЛЯ ЖИЗНИ РЫБ.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348880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Обтекаемая форма тела.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Тело покрыто чешуёй и слизью.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Наличие плавников, хвоста и жабр для дыхания.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484784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НАЗОВИ ПРИСПОСОБЛЕНИЯ РЫБ ДЛЯ ЖИЗНИ В ВОДЕ.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115616" y="1124744"/>
            <a:ext cx="3096344" cy="648072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899592" y="4293096"/>
            <a:ext cx="3312368" cy="72008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b="1" cap="all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22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115616" y="3501008"/>
            <a:ext cx="3096344" cy="5760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971600" y="1844824"/>
            <a:ext cx="3239591" cy="648072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899592" y="2708920"/>
            <a:ext cx="3311599" cy="599005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69" name="Рисунок 68" descr="https://go1.imgsmail.ru/imgpreview?key=6c4c0e7bd3024e44&amp;mb=imgdb_preview_1699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3528" y="1052736"/>
            <a:ext cx="847725" cy="6610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 descr="https://okartinkah.ru/smimg/ezhik-kartinki-dlya-detey-1789/ezhik-kartinki-dlya-detey-1.jpg"/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5536" y="1772816"/>
            <a:ext cx="720080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http://chelheart.nethouse.ru/static/img/0000/0002/4212/24212543.pokmi11pve.W665.jpg"/>
          <p:cNvPicPr/>
          <p:nvPr/>
        </p:nvPicPr>
        <p:blipFill>
          <a:blip r:embed="rId34" cstate="print"/>
          <a:srcRect l="21313" t="11518" r="10657" b="14077"/>
          <a:stretch>
            <a:fillRect/>
          </a:stretch>
        </p:blipFill>
        <p:spPr bwMode="auto">
          <a:xfrm>
            <a:off x="323528" y="2708920"/>
            <a:ext cx="695325" cy="6742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http://ru.all.biz/img/ru/catalog/middle/544966.png"/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 flipH="1">
            <a:off x="395536" y="3501008"/>
            <a:ext cx="714375" cy="645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http://animalsglobe.ru/wp-content/uploads/2012/04/yashheritsa-41.jpg"/>
          <p:cNvPicPr/>
          <p:nvPr/>
        </p:nvPicPr>
        <p:blipFill>
          <a:blip r:embed="rId36" cstate="print"/>
          <a:srcRect l="15874" t="12472" r="13984" b="9071"/>
          <a:stretch>
            <a:fillRect/>
          </a:stretch>
        </p:blipFill>
        <p:spPr bwMode="auto">
          <a:xfrm>
            <a:off x="323528" y="4365104"/>
            <a:ext cx="570359" cy="5269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573016"/>
            <a:ext cx="81724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Белуга.</a:t>
            </a:r>
          </a:p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 Она может жить до 100 лет.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32040" y="1772816"/>
            <a:ext cx="367240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НАЗОВИ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РЫБУ-ДОЛГОЖИТЕЛЯ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0152" y="4797152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39952" y="404664"/>
            <a:ext cx="31683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764704"/>
            <a:ext cx="4991100" cy="2540000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Звуки отпугивают, приманивают, приглашают на обед и игру 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КАКОЕ ЗНАЧЕНИЕ ИМЕЮТ ЗВУКИ, ИЗДАВАЕМЫЕ РЫБАМИ?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96136" y="386104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Вьюн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 ВОДОЁМАХ БЕЛАРУСИ ЕСТЬ РЫБА  - «БАРОМЕТР».ОНА ДОВОЛЬНО ЧУТКО РЕАГИРУЕТ НА ИЗМЕНЕНИЯ ПОКАЗАТЕЛЕЙ БАРОМЕТРА. ЗА СУТКИ ПЕРЕД ДОЖДЁМ ОНА ПОДНИМАЕТСЯ НА ПОВЕРХНОСТЬ ВОДЫ. 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005.gif"/>
          <p:cNvPicPr>
            <a:picLocks noChangeAspect="1"/>
          </p:cNvPicPr>
          <p:nvPr/>
        </p:nvPicPr>
        <p:blipFill>
          <a:blip r:embed="rId8" cstate="print"/>
          <a:srcRect t="36320" b="4540"/>
          <a:stretch>
            <a:fillRect/>
          </a:stretch>
        </p:blipFill>
        <p:spPr>
          <a:xfrm>
            <a:off x="1619672" y="3501008"/>
            <a:ext cx="3810000" cy="1875962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28498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За способ их передвижения - ползание, пресмыкание по земле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556792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642F04"/>
                </a:solidFill>
                <a:latin typeface="Georgia" pitchFamily="18" charset="0"/>
              </a:rPr>
              <a:t>ЗА ЧТО ЗМЕЮ, ЯЩЕРИЦУ, КРОКОДИЛА,ЧЕРЕПАХУ НАЗЫВАЮТ ПРЕСМЫКАЮЩИМИСЯ?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48064" y="3573016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Медянка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</a:rPr>
              <a:t>КАК НАЗЫВАЕТСЯ НЕЯДОВИТАЯ ЗМЕЯ, КОТОРАЯ ЗАНЕСЕНА В КРАСНУЮ КНИГУ РЕСПУБЛИКИ БЕЛАРУСЬ?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oronella austriaca 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2780928"/>
            <a:ext cx="2441224" cy="2842160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0072" y="2924944"/>
            <a:ext cx="2952328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Болотная </a:t>
            </a:r>
          </a:p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черепаха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</a:rPr>
              <a:t>КАК НАЗЫВАЕТСЯ ЭТО ЖИВОТНОЕ,ЗАНЕСЁННОЕ В КРАСНУЮ КНИГУ РЕСПУБЛИКИ БЕЛАРУСЬ?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Emys_orbicularis_orbicular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2564904"/>
            <a:ext cx="3837990" cy="2520280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75856" y="2060848"/>
            <a:ext cx="5040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Конечности ящерицы хорошо развиты и вооружены пятью пальцами с когтями.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412776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</a:rPr>
              <a:t>СКОЛЬКО ПАЛЬЦЕВ НА КОНЕЧНОСТИ У ЯЩЕРИЦЫ?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1d011a4cbcc8d5cd168664e2d52262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276872"/>
            <a:ext cx="2962691" cy="2621981"/>
          </a:xfrm>
          <a:prstGeom prst="round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8136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Кожа у пресмыкающихся сухая и покрыта роговым покровом(чешуёй), защищающим тело от высыхания. Рост  животного сопровождается линькой.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1124744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</a:rPr>
              <a:t>КАК НАЗЫВАЮТСЯ  ЗАЩИТНЫЕ ОБРАЗОВАНИЯ НА КОЖЕ ПРЕСМЫКАЮЩИХСЯ?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http://img-fotki.yandex.ru/get/9349/20573769.52/0_94204_946b02f5_L.png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с божьей коровкой в левом углу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http://forchel.ru/uploads/posts/2011-08/1312737308_5.jpg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забор с подсолнухами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http://papus666.narod.ru/clipart/p/pods/pods04.png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подсолнухи (цветок для божьей коровки)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http://gifsgifsparavoce.files.wordpress.com/2012/02/abelhinha031.png?w=630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http://img-fotki.yandex.ru/get/6306/162549541.6/0_744cd_83128e8d_XL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подсолнуха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http://s008.radikal.ru/i306/1011/71/1a06c40bc806.jpg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 для создания фона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229200"/>
            <a:ext cx="5873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шаблона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06896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 smtClean="0">
                <a:latin typeface="Georgia" pitchFamily="18" charset="0"/>
              </a:rPr>
              <a:t>На теле этих животных можно заметить «насечки»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ПОЧЕМУ ЭТИ ЖИВОТНЫЕ ПОЛУЧИЛИ ТАКОЕ НАЗВАНИЕ?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4177" y="4464218"/>
            <a:ext cx="3136900" cy="104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404664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293096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 smtClean="0">
                <a:latin typeface="Georgia" pitchFamily="18" charset="0"/>
              </a:rPr>
              <a:t>Пчела- разведчица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628800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КАК НАЗЫВАЮТ ПЧЕЛУ,  КОТОРАЯ СООБЩАЕТ ВСЕМ ПЧЁЛАМ МЕСТО,ГДЕ ЕСТЬ ЕДА 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548222"/>
            <a:ext cx="3469417" cy="2600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3360373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00506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 smtClean="0">
                <a:latin typeface="Georgia" pitchFamily="18" charset="0"/>
              </a:rPr>
              <a:t>Он переносит тяжести в 50 раз больше собственной массы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МУРАВЕЙ-САМЫЙ СИЛЬНЫЙ ИЗ ВСЕХ ЖИВОТНЫХ НА ЗЕМЛЕ. А КАКИЕ ТЯЖЕСТИ ОН МОЖЕТ ПЕРЕНОСИТЬ?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86104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 smtClean="0">
                <a:latin typeface="Georgia" pitchFamily="18" charset="0"/>
              </a:rPr>
              <a:t>Голова, грудь, брюшко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НАЗОВИТЕ ЧАСТИ ТЕЛА НАСЕКОМОГО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980728"/>
            <a:ext cx="2786062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2924944"/>
            <a:ext cx="396044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Задними</a:t>
            </a:r>
          </a:p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 лапками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700808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ЧЕМ ПРОБУЮТ ЕДУ НА ВКУС БАБОЧКИ?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620688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628800"/>
            <a:ext cx="3496742" cy="26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204864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Тело у большинства зверей покрыто шерстью, они рождают детёнышей и кормят их молоком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55679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007033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ЧЕМ ПОХОЖИ ВСЕ ЗВЕРИ?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212976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В случае опасности перенести своих беспомощных бельчат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51920" y="1628800"/>
            <a:ext cx="4104456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ЗАЧЕМ БЕЛКА СТРОИТ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3"/>
                </a:solidFill>
                <a:latin typeface="Georgia" pitchFamily="18" charset="0"/>
              </a:rPr>
              <a:t> НЕСКОЛЬКО ГНЁЗД?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476672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3389741997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620688"/>
            <a:ext cx="3219822" cy="2402941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616</Words>
  <Application>Microsoft Office PowerPoint</Application>
  <PresentationFormat>Экран (4:3)</PresentationFormat>
  <Paragraphs>189</Paragraphs>
  <Slides>28</Slides>
  <Notes>27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63</cp:revision>
  <dcterms:created xsi:type="dcterms:W3CDTF">2014-01-06T16:00:12Z</dcterms:created>
  <dcterms:modified xsi:type="dcterms:W3CDTF">2017-02-26T09:48:15Z</dcterms:modified>
</cp:coreProperties>
</file>